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730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07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46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33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62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9FFF-EE70-D15F-803C-8A4277E44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58A83-4950-8DEC-7D53-44089C18D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CA355-9522-DF12-059B-D9C78C6D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3D309-A4B9-4F7B-B948-17F6B0F8EAC8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FA5F-A243-8BFE-06B3-641F0761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C399-F36E-D43F-D2F6-8D2E2E40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61E85-7561-464C-B185-B933CE84C3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99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995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34CC7-B02B-3073-C36C-65F22B68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01" y="1847713"/>
            <a:ext cx="9883997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99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76126-FDDD-DD52-B5B0-7E4BD866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868"/>
            <a:ext cx="12192000" cy="58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9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7FD69-8CFF-D598-50A7-AA69BF27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747"/>
            <a:ext cx="12192000" cy="6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1184D-72E6-3FE7-48F0-051BDA20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563"/>
            <a:ext cx="12192000" cy="59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1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71415-3191-5462-2906-593417BB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28"/>
            <a:ext cx="12192000" cy="63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9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A2DD5-B26A-DC33-B719-7758E49D0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92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5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80F85-1C7F-6DC6-8171-F1B250D4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748"/>
            <a:ext cx="12192000" cy="57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F8AF0-68D8-3087-783D-35C66C95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1523835"/>
            <a:ext cx="828365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5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6C3C3-C3C8-57DB-6879-D79E1706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27A88-9755-C9D0-1377-CA206F2E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49" y="1481921"/>
            <a:ext cx="9701101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64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7EDBB-8B83-DE7F-B036-908C1C91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150"/>
            <a:ext cx="12192000" cy="60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04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158B6-1F99-5EFF-44A4-4B956534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298"/>
            <a:ext cx="12192000" cy="59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4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0A238-135E-309A-E7BB-C7790948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15"/>
            <a:ext cx="12192000" cy="653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D3455-6603-E90F-86BB-6D1D49F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41"/>
            <a:ext cx="12192000" cy="570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E4E5A-2DAD-52D2-867F-DCD9D519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139"/>
            <a:ext cx="12192000" cy="583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B4743-846D-630A-84F8-E4923B1C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67"/>
            <a:ext cx="12192000" cy="56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8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17F2D-1C88-6021-0C5C-7E9A4CC9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544"/>
            <a:ext cx="12192000" cy="55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09205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22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2025-03-11T11:09:21Z</dcterms:created>
  <dcterms:modified xsi:type="dcterms:W3CDTF">2025-03-11T11:31:43Z</dcterms:modified>
</cp:coreProperties>
</file>